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wdp" ContentType="image/vnd.ms-photo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3"/>
  </p:notesMasterIdLst>
  <p:sldIdLst>
    <p:sldId id="265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8CA"/>
    <a:srgbClr val="1F4B71"/>
    <a:srgbClr val="E18572"/>
    <a:srgbClr val="4B8176"/>
    <a:srgbClr val="415D75"/>
    <a:srgbClr val="9E6A55"/>
    <a:srgbClr val="C79FDD"/>
    <a:srgbClr val="00B3D3"/>
    <a:srgbClr val="46866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4"/>
    <p:restoredTop sz="94720"/>
  </p:normalViewPr>
  <p:slideViewPr>
    <p:cSldViewPr snapToGrid="0" snapToObjects="1">
      <p:cViewPr>
        <p:scale>
          <a:sx n="100" d="100"/>
          <a:sy n="100" d="100"/>
        </p:scale>
        <p:origin x="720" y="-17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microsoft.com/office/2007/relationships/hdphoto" Target="/ppt/media/hdphoto1.wdp" Id="rId3" /><Relationship Type="http://schemas.openxmlformats.org/officeDocument/2006/relationships/image" Target="/ppt/media/image1.pn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22.pn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{image_background}">
            <a:extLst>
              <a:ext uri="{FF2B5EF4-FFF2-40B4-BE49-F238E27FC236}">
                <a16:creationId xmlns:a16="http://schemas.microsoft.com/office/drawing/2014/main" id="{99DC1EDE-37F5-D5E2-969C-869ADB7DDB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3" name="Picture 2" descr="A white oval object with black background&#10;&#10;Description automatically generated">
            <a:extLst>
              <a:ext uri="{FF2B5EF4-FFF2-40B4-BE49-F238E27FC236}">
                <a16:creationId xmlns:a16="http://schemas.microsoft.com/office/drawing/2014/main" id="{2A5E0188-CF56-66EE-BB47-0624F9FE7FF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1" cy="7772400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C85D55-B9BF-8AC5-BF9D-81A20C2F38DF}"/>
              </a:ext>
            </a:extLst>
          </p:cNvPr>
          <p:cNvCxnSpPr>
            <a:cxnSpLocks/>
          </p:cNvCxnSpPr>
          <p:nvPr userDrawn="1"/>
        </p:nvCxnSpPr>
        <p:spPr>
          <a:xfrm>
            <a:off x="3931920" y="5382550"/>
            <a:ext cx="21945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EF2B01-DDF2-D522-F00D-AF3B3EBC1292}"/>
              </a:ext>
            </a:extLst>
          </p:cNvPr>
          <p:cNvCxnSpPr>
            <a:cxnSpLocks/>
          </p:cNvCxnSpPr>
          <p:nvPr userDrawn="1"/>
        </p:nvCxnSpPr>
        <p:spPr>
          <a:xfrm>
            <a:off x="3931920" y="6244254"/>
            <a:ext cx="21945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4">
            <a:extLst>
              <a:ext uri="{FF2B5EF4-FFF2-40B4-BE49-F238E27FC236}">
                <a16:creationId xmlns:a16="http://schemas.microsoft.com/office/drawing/2014/main" id="{4C72F15F-9F3B-6C86-02FD-2A813CF7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587" y="2614000"/>
            <a:ext cx="5726113" cy="1371600"/>
          </a:xfrm>
        </p:spPr>
        <p:txBody>
          <a:bodyPr/>
          <a:lstStyle>
            <a:lvl1pPr>
              <a:defRPr sz="5400" b="1"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35C1E30-0CC6-6E56-27F8-4A1FBD8AEF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61488" y="1400538"/>
            <a:ext cx="4535424" cy="566028"/>
          </a:xfrm>
        </p:spPr>
        <p:txBody>
          <a:bodyPr anchor="b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2000" b="1">
                <a:solidFill>
                  <a:schemeClr val="accent1"/>
                </a:solidFill>
                <a:latin typeface="+mj-lt"/>
              </a:defRPr>
            </a:lvl1pPr>
            <a:lvl2pPr>
              <a:defRPr>
                <a:solidFill>
                  <a:srgbClr val="FF0000"/>
                </a:solidFill>
                <a:latin typeface="+mj-lt"/>
              </a:defRPr>
            </a:lvl2pPr>
            <a:lvl3pPr>
              <a:defRPr>
                <a:solidFill>
                  <a:srgbClr val="FF0000"/>
                </a:solidFill>
                <a:latin typeface="+mj-lt"/>
              </a:defRPr>
            </a:lvl3pPr>
            <a:lvl4pPr>
              <a:defRPr>
                <a:solidFill>
                  <a:srgbClr val="FF0000"/>
                </a:solidFill>
                <a:latin typeface="+mj-lt"/>
              </a:defRPr>
            </a:lvl4pPr>
            <a:lvl5pPr>
              <a:defRPr>
                <a:solidFill>
                  <a:srgbClr val="FF0000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A625923-D4EB-C31B-A300-4A5E68D3B4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71699" y="2118167"/>
            <a:ext cx="5726113" cy="401403"/>
          </a:xfrm>
        </p:spPr>
        <p:txBody>
          <a:bodyPr anchor="t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2pPr>
            <a:lvl3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3pPr>
            <a:lvl4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4pPr>
            <a:lvl5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add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A0BC91D-2A9D-0861-D81E-4AFE739522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71700" y="4040456"/>
            <a:ext cx="5715000" cy="697094"/>
          </a:xfrm>
        </p:spPr>
        <p:txBody>
          <a:bodyPr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70FB9E8-1FA2-1BB9-8CD5-7ED5791C8A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31920" y="4985425"/>
            <a:ext cx="2194560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2700">
                <a:solidFill>
                  <a:schemeClr val="tx1"/>
                </a:solidFill>
                <a:latin typeface="Rastanty Cortez" panose="02000506000000020003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76EC103-F8A4-4C1F-B558-22E170954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31920" y="5394960"/>
            <a:ext cx="2194560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19BAB0D-EE3A-10C2-7CF6-A11A9AA10E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31920" y="5845683"/>
            <a:ext cx="2194560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4A8156F-F412-4A2A-7EC4-423DFA3374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931920" y="6258436"/>
            <a:ext cx="2194560" cy="384048"/>
          </a:xfr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63792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9"/>
            <a:ext cx="8872538" cy="46529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5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1028700" rtl="0" eaLnBrk="1" latinLnBrk="0" hangingPunct="1">
        <a:lnSpc>
          <a:spcPct val="90000"/>
        </a:lnSpc>
        <a:spcBef>
          <a:spcPct val="0"/>
        </a:spcBef>
        <a:buNone/>
        <a:defRPr sz="45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2870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1028700" rtl="0" eaLnBrk="1" latinLnBrk="0" hangingPunct="1">
        <a:lnSpc>
          <a:spcPct val="9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0" algn="ctr" defTabSz="1028700" rtl="0" eaLnBrk="1" latinLnBrk="0" hangingPunct="1">
        <a:lnSpc>
          <a:spcPct val="90000"/>
        </a:lnSpc>
        <a:spcBef>
          <a:spcPts val="563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  <p15:guide id="52" pos="240" userDrawn="1">
          <p15:clr>
            <a:srgbClr val="F26B43"/>
          </p15:clr>
        </p15:guide>
        <p15:guide id="53" pos="493" userDrawn="1">
          <p15:clr>
            <a:srgbClr val="F26B43"/>
          </p15:clr>
        </p15:guide>
        <p15:guide id="54" pos="613" userDrawn="1">
          <p15:clr>
            <a:srgbClr val="F26B43"/>
          </p15:clr>
        </p15:guide>
        <p15:guide id="55" pos="867" userDrawn="1">
          <p15:clr>
            <a:srgbClr val="F26B43"/>
          </p15:clr>
        </p15:guide>
        <p15:guide id="56" pos="987" userDrawn="1">
          <p15:clr>
            <a:srgbClr val="F26B43"/>
          </p15:clr>
        </p15:guide>
        <p15:guide id="57" pos="1241" userDrawn="1">
          <p15:clr>
            <a:srgbClr val="F26B43"/>
          </p15:clr>
        </p15:guide>
        <p15:guide id="58" pos="1361" userDrawn="1">
          <p15:clr>
            <a:srgbClr val="F26B43"/>
          </p15:clr>
        </p15:guide>
        <p15:guide id="59" pos="1614" userDrawn="1">
          <p15:clr>
            <a:srgbClr val="F26B43"/>
          </p15:clr>
        </p15:guide>
        <p15:guide id="60" pos="1734" userDrawn="1">
          <p15:clr>
            <a:srgbClr val="F26B43"/>
          </p15:clr>
        </p15:guide>
        <p15:guide id="61" pos="1987" userDrawn="1">
          <p15:clr>
            <a:srgbClr val="F26B43"/>
          </p15:clr>
        </p15:guide>
        <p15:guide id="62" pos="2107" userDrawn="1">
          <p15:clr>
            <a:srgbClr val="F26B43"/>
          </p15:clr>
        </p15:guide>
        <p15:guide id="63" pos="2361" userDrawn="1">
          <p15:clr>
            <a:srgbClr val="F26B43"/>
          </p15:clr>
        </p15:guide>
        <p15:guide id="64" pos="2481" userDrawn="1">
          <p15:clr>
            <a:srgbClr val="F26B43"/>
          </p15:clr>
        </p15:guide>
        <p15:guide id="65" pos="2735" userDrawn="1">
          <p15:clr>
            <a:srgbClr val="F26B43"/>
          </p15:clr>
        </p15:guide>
        <p15:guide id="66" pos="2855" userDrawn="1">
          <p15:clr>
            <a:srgbClr val="F26B43"/>
          </p15:clr>
        </p15:guide>
        <p15:guide id="67" pos="3108" userDrawn="1">
          <p15:clr>
            <a:srgbClr val="F26B43"/>
          </p15:clr>
        </p15:guide>
        <p15:guide id="68" pos="3228" userDrawn="1">
          <p15:clr>
            <a:srgbClr val="F26B43"/>
          </p15:clr>
        </p15:guide>
        <p15:guide id="69" pos="3481" userDrawn="1">
          <p15:clr>
            <a:srgbClr val="F26B43"/>
          </p15:clr>
        </p15:guide>
        <p15:guide id="70" pos="3601" userDrawn="1">
          <p15:clr>
            <a:srgbClr val="F26B43"/>
          </p15:clr>
        </p15:guide>
        <p15:guide id="71" pos="3855" userDrawn="1">
          <p15:clr>
            <a:srgbClr val="F26B43"/>
          </p15:clr>
        </p15:guide>
        <p15:guide id="72" pos="3975" userDrawn="1">
          <p15:clr>
            <a:srgbClr val="F26B43"/>
          </p15:clr>
        </p15:guide>
        <p15:guide id="73" pos="4229" userDrawn="1">
          <p15:clr>
            <a:srgbClr val="F26B43"/>
          </p15:clr>
        </p15:guide>
        <p15:guide id="74" pos="4349" userDrawn="1">
          <p15:clr>
            <a:srgbClr val="F26B43"/>
          </p15:clr>
        </p15:guide>
        <p15:guide id="75" pos="4602" userDrawn="1">
          <p15:clr>
            <a:srgbClr val="F26B43"/>
          </p15:clr>
        </p15:guide>
        <p15:guide id="76" pos="4722" userDrawn="1">
          <p15:clr>
            <a:srgbClr val="F26B43"/>
          </p15:clr>
        </p15:guide>
        <p15:guide id="77" pos="4975" userDrawn="1">
          <p15:clr>
            <a:srgbClr val="F26B43"/>
          </p15:clr>
        </p15:guide>
        <p15:guide id="78" pos="5095" userDrawn="1">
          <p15:clr>
            <a:srgbClr val="F26B43"/>
          </p15:clr>
        </p15:guide>
        <p15:guide id="79" pos="5349" userDrawn="1">
          <p15:clr>
            <a:srgbClr val="F26B43"/>
          </p15:clr>
        </p15:guide>
        <p15:guide id="80" pos="5469" userDrawn="1">
          <p15:clr>
            <a:srgbClr val="F26B43"/>
          </p15:clr>
        </p15:guide>
        <p15:guide id="81" pos="5723" userDrawn="1">
          <p15:clr>
            <a:srgbClr val="F26B43"/>
          </p15:clr>
        </p15:guide>
        <p15:guide id="82" pos="5843" userDrawn="1">
          <p15:clr>
            <a:srgbClr val="F26B43"/>
          </p15:clr>
        </p15:guide>
        <p15:guide id="83" pos="6096" userDrawn="1">
          <p15:clr>
            <a:srgbClr val="F26B43"/>
          </p15:clr>
        </p15:guide>
        <p15:guide id="84" orient="horz" pos="240" userDrawn="1">
          <p15:clr>
            <a:srgbClr val="F26B43"/>
          </p15:clr>
        </p15:guide>
        <p15:guide id="85" orient="horz" pos="687" userDrawn="1">
          <p15:clr>
            <a:srgbClr val="F26B43"/>
          </p15:clr>
        </p15:guide>
        <p15:guide id="86" orient="horz" pos="807" userDrawn="1">
          <p15:clr>
            <a:srgbClr val="F26B43"/>
          </p15:clr>
        </p15:guide>
        <p15:guide id="87" orient="horz" pos="1254" userDrawn="1">
          <p15:clr>
            <a:srgbClr val="F26B43"/>
          </p15:clr>
        </p15:guide>
        <p15:guide id="88" orient="horz" pos="1374" userDrawn="1">
          <p15:clr>
            <a:srgbClr val="F26B43"/>
          </p15:clr>
        </p15:guide>
        <p15:guide id="89" orient="horz" pos="1821" userDrawn="1">
          <p15:clr>
            <a:srgbClr val="F26B43"/>
          </p15:clr>
        </p15:guide>
        <p15:guide id="90" orient="horz" pos="1941" userDrawn="1">
          <p15:clr>
            <a:srgbClr val="F26B43"/>
          </p15:clr>
        </p15:guide>
        <p15:guide id="91" orient="horz" pos="2388" userDrawn="1">
          <p15:clr>
            <a:srgbClr val="F26B43"/>
          </p15:clr>
        </p15:guide>
        <p15:guide id="92" orient="horz" pos="2508" userDrawn="1">
          <p15:clr>
            <a:srgbClr val="F26B43"/>
          </p15:clr>
        </p15:guide>
        <p15:guide id="93" orient="horz" pos="2955" userDrawn="1">
          <p15:clr>
            <a:srgbClr val="F26B43"/>
          </p15:clr>
        </p15:guide>
        <p15:guide id="94" orient="horz" pos="3075" userDrawn="1">
          <p15:clr>
            <a:srgbClr val="F26B43"/>
          </p15:clr>
        </p15:guide>
        <p15:guide id="95" orient="horz" pos="3522" userDrawn="1">
          <p15:clr>
            <a:srgbClr val="F26B43"/>
          </p15:clr>
        </p15:guide>
        <p15:guide id="96" orient="horz" pos="3642" userDrawn="1">
          <p15:clr>
            <a:srgbClr val="F26B43"/>
          </p15:clr>
        </p15:guide>
        <p15:guide id="97" orient="horz" pos="4089" userDrawn="1">
          <p15:clr>
            <a:srgbClr val="F26B43"/>
          </p15:clr>
        </p15:guide>
        <p15:guide id="98" orient="horz" pos="4209" userDrawn="1">
          <p15:clr>
            <a:srgbClr val="F26B43"/>
          </p15:clr>
        </p15:guide>
        <p15:guide id="99" orient="horz" pos="4656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40">
            <a:extLst>
              <a:ext uri="{FF2B5EF4-FFF2-40B4-BE49-F238E27FC236}">
                <a16:creationId xmlns:a16="http://schemas.microsoft.com/office/drawing/2014/main" id="{9EA0ABEE-980B-3DDD-84FF-1741F2B0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587" y="2614000"/>
            <a:ext cx="5726113" cy="1371600"/>
          </a:xfrm>
        </p:spPr>
        <p:txBody>
          <a:bodyPr/>
          <a:lstStyle/>
          <a:p>
            <a:r>
              <a:rPr lang="en-US" dirty="0"/>
              <a:t>Parker McLean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CFF38C0-D924-835F-806E-EDF1F31102D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61488" y="1400538"/>
            <a:ext cx="4535424" cy="566028"/>
          </a:xfrm>
        </p:spPr>
        <p:txBody>
          <a:bodyPr/>
          <a:lstStyle/>
          <a:p>
            <a:r>
              <a:rPr lang="en-US" dirty="0"/>
              <a:t>Certificate of Completion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8A85B-5030-78C4-FCE7-2A93C68DDE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71699" y="2118167"/>
            <a:ext cx="5726113" cy="401403"/>
          </a:xfrm>
        </p:spPr>
        <p:txBody>
          <a:bodyPr/>
          <a:lstStyle/>
          <a:p>
            <a:r>
              <a:rPr lang="en-US"/>
              <a:t>is presented to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B1FB833-CD46-CE94-DD48-B20CDC2BD5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71700" y="4040456"/>
            <a:ext cx="5715000" cy="69709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for their successful completion of the Forest Foraging course.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D0B19B-A053-F983-7C47-14A32295C3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31920" y="4985425"/>
            <a:ext cx="2194560" cy="384048"/>
          </a:xfrm>
        </p:spPr>
        <p:txBody>
          <a:bodyPr/>
          <a:lstStyle/>
          <a:p>
            <a:r>
              <a:rPr lang="en-US"/>
              <a:t>Natsuki Ito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27619C-7AE4-A32D-86CF-AEC4617FEA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31920" y="5394960"/>
            <a:ext cx="2194560" cy="384048"/>
          </a:xfrm>
        </p:spPr>
        <p:txBody>
          <a:bodyPr/>
          <a:lstStyle/>
          <a:p>
            <a:r>
              <a:rPr lang="en-US"/>
              <a:t>Instructor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3539A-9EC6-BB9F-636D-810AC08D05D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931920" y="5845683"/>
            <a:ext cx="2194560" cy="384048"/>
          </a:xfrm>
        </p:spPr>
        <p:txBody>
          <a:bodyPr/>
          <a:lstStyle/>
          <a:p>
            <a:r>
              <a:rPr lang="en-US"/>
              <a:t>April 24, 20XX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E930384-EF70-CDAB-E227-15E6EE7109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31920" y="6258436"/>
            <a:ext cx="2194560" cy="384048"/>
          </a:xfrm>
        </p:spPr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18291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5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E6A55"/>
      </a:accent1>
      <a:accent2>
        <a:srgbClr val="415D75"/>
      </a:accent2>
      <a:accent3>
        <a:srgbClr val="4B8176"/>
      </a:accent3>
      <a:accent4>
        <a:srgbClr val="E18572"/>
      </a:accent4>
      <a:accent5>
        <a:srgbClr val="1F4B71"/>
      </a:accent5>
      <a:accent6>
        <a:srgbClr val="DFD8CA"/>
      </a:accent6>
      <a:hlink>
        <a:srgbClr val="4B8176"/>
      </a:hlink>
      <a:folHlink>
        <a:srgbClr val="4B8176"/>
      </a:folHlink>
    </a:clrScheme>
    <a:fontScheme name="Custom 78">
      <a:majorFont>
        <a:latin typeface="Rod"/>
        <a:ea typeface=""/>
        <a:cs typeface=""/>
      </a:majorFont>
      <a:minorFont>
        <a:latin typeface="Source Sans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22_win32_EF_v3" id="{92384C1E-8FEC-484F-807D-1F46B886D53F}" vid="{F0772B51-EB03-413C-8390-A138BEB5A721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F62DB599-64CB-4515-8D2A-860F056D1B75}"/>
</file>

<file path=customXml/itemProps22.xml><?xml version="1.0" encoding="utf-8"?>
<ds:datastoreItem xmlns:ds="http://schemas.openxmlformats.org/officeDocument/2006/customXml" ds:itemID="{02EA1215-9441-4D55-88DD-929E4D10B33E}"/>
</file>

<file path=customXml/itemProps31.xml><?xml version="1.0" encoding="utf-8"?>
<ds:datastoreItem xmlns:ds="http://schemas.openxmlformats.org/officeDocument/2006/customXml" ds:itemID="{3852ABEA-0ECC-4185-A4FF-E017CC5FAEAD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26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Rastanty Cortez</vt:lpstr>
      <vt:lpstr>Rod</vt:lpstr>
      <vt:lpstr>Source Sans Pro</vt:lpstr>
      <vt:lpstr>Custom</vt:lpstr>
      <vt:lpstr>Parker McLean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Parker McLean</dc:title>
  <dcterms:created xsi:type="dcterms:W3CDTF">2024-05-07T05:36:43Z</dcterms:created>
  <dcterms:modified xsi:type="dcterms:W3CDTF">2024-08-29T06:53:02Z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